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4"/>
  </p:notesMasterIdLst>
  <p:handoutMasterIdLst>
    <p:handoutMasterId r:id="rId25"/>
  </p:handoutMasterIdLst>
  <p:sldIdLst>
    <p:sldId id="1046" r:id="rId2"/>
    <p:sldId id="256" r:id="rId3"/>
    <p:sldId id="1000" r:id="rId4"/>
    <p:sldId id="1098" r:id="rId5"/>
    <p:sldId id="1099" r:id="rId6"/>
    <p:sldId id="1100" r:id="rId7"/>
    <p:sldId id="1101" r:id="rId8"/>
    <p:sldId id="1104" r:id="rId9"/>
    <p:sldId id="1105" r:id="rId10"/>
    <p:sldId id="1106" r:id="rId11"/>
    <p:sldId id="1107" r:id="rId12"/>
    <p:sldId id="1108" r:id="rId13"/>
    <p:sldId id="1109" r:id="rId14"/>
    <p:sldId id="1110" r:id="rId15"/>
    <p:sldId id="1102" r:id="rId16"/>
    <p:sldId id="1103" r:id="rId17"/>
    <p:sldId id="1111" r:id="rId18"/>
    <p:sldId id="1115" r:id="rId19"/>
    <p:sldId id="1112" r:id="rId20"/>
    <p:sldId id="1113" r:id="rId21"/>
    <p:sldId id="1116" r:id="rId22"/>
    <p:sldId id="1117" r:id="rId23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25" d="100"/>
          <a:sy n="125" d="100"/>
        </p:scale>
        <p:origin x="108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(4)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30722" name="Picture 2" descr="H:\Unlocking_Android_Lecture\Chapter9\Snap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00240"/>
            <a:ext cx="7629525" cy="4019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(5)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31746" name="Picture 2" descr="H:\Unlocking_Android_Lecture\Chapter9\Snap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928802"/>
            <a:ext cx="7324725" cy="392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32770" name="Picture 2" descr="H:\Unlocking_Android_Lecture\Chapter9\Snap3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7058025" cy="48577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(7)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33794" name="Picture 2" descr="H:\Unlocking_Android_Lecture\Chapter9\Snap3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71678"/>
            <a:ext cx="651510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(8)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grpSp>
        <p:nvGrpSpPr>
          <p:cNvPr id="9" name="그룹 8"/>
          <p:cNvGrpSpPr/>
          <p:nvPr/>
        </p:nvGrpSpPr>
        <p:grpSpPr>
          <a:xfrm>
            <a:off x="1000100" y="1785926"/>
            <a:ext cx="6934200" cy="4929222"/>
            <a:chOff x="1000100" y="1785926"/>
            <a:chExt cx="6934200" cy="4929222"/>
          </a:xfrm>
        </p:grpSpPr>
        <p:pic>
          <p:nvPicPr>
            <p:cNvPr id="34818" name="Picture 2" descr="H:\Unlocking_Android_Lecture\Chapter9\Snap37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0100" y="1785926"/>
              <a:ext cx="6934200" cy="4929222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 bwMode="auto">
            <a:xfrm>
              <a:off x="2143108" y="2214554"/>
              <a:ext cx="4071966" cy="785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3786182" y="5827412"/>
              <a:ext cx="1357322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 bwMode="auto">
          <a:xfrm>
            <a:off x="2143108" y="4714884"/>
            <a:ext cx="3143272" cy="2143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143108" y="5000636"/>
            <a:ext cx="4071966" cy="2143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(9)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35842" name="Picture 2" descr="H:\Unlocking_Android_Lecture\Chapter9\Snap3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071678"/>
            <a:ext cx="6222135" cy="42005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OpenGLCube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xrot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yrot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026" name="Picture 2" descr="H:\Unlocking_Android_Lecture\Chapter9\Snap10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643182"/>
            <a:ext cx="6705600" cy="1209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OpenGLCube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drawFrame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2051" name="Picture 3" descr="H:\Unlocking_Android_Lecture\Chapter9\Snap106.tif"/>
          <p:cNvPicPr>
            <a:picLocks noChangeAspect="1" noChangeArrowheads="1"/>
          </p:cNvPicPr>
          <p:nvPr/>
        </p:nvPicPr>
        <p:blipFill>
          <a:blip r:embed="rId2"/>
          <a:srcRect b="31711"/>
          <a:stretch>
            <a:fillRect/>
          </a:stretch>
        </p:blipFill>
        <p:spPr bwMode="auto">
          <a:xfrm>
            <a:off x="428596" y="2285992"/>
            <a:ext cx="6781800" cy="4143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OpenGLCube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drawFrame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6" name="Picture 3" descr="H:\Unlocking_Android_Lecture\Chapter9\Snap106.tif"/>
          <p:cNvPicPr>
            <a:picLocks noChangeAspect="1" noChangeArrowheads="1"/>
          </p:cNvPicPr>
          <p:nvPr/>
        </p:nvPicPr>
        <p:blipFill>
          <a:blip r:embed="rId2"/>
          <a:srcRect t="68289"/>
          <a:stretch>
            <a:fillRect/>
          </a:stretch>
        </p:blipFill>
        <p:spPr bwMode="auto">
          <a:xfrm>
            <a:off x="785786" y="2571744"/>
            <a:ext cx="6781800" cy="19240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OpenGLCube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drawFrame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3074" name="Picture 2" descr="H:\Unlocking_Android_Lecture\Chapter9\Snap10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357430"/>
            <a:ext cx="6753225" cy="330517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462066" y="2880356"/>
            <a:ext cx="2500330" cy="2143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2010.11. 21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37466" y="3714752"/>
            <a:ext cx="5963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9.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그래픽과 애니메이션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part2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OpenGLCube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drawFrame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4098" name="Picture 2" descr="H:\Unlocking_Android_Lecture\Chapter9\Snap10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357430"/>
            <a:ext cx="6391275" cy="3648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OpenGLCube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122" name="Picture 2" descr="H:\Unlocking_Android_Lecture\Chapter9\Snap100.tif"/>
          <p:cNvPicPr>
            <a:picLocks noChangeAspect="1" noChangeArrowheads="1"/>
          </p:cNvPicPr>
          <p:nvPr/>
        </p:nvPicPr>
        <p:blipFill>
          <a:blip r:embed="rId2"/>
          <a:srcRect l="2764" t="3858" r="55162" b="4007"/>
          <a:stretch>
            <a:fillRect/>
          </a:stretch>
        </p:blipFill>
        <p:spPr bwMode="auto">
          <a:xfrm>
            <a:off x="416538" y="2143116"/>
            <a:ext cx="2571768" cy="3802012"/>
          </a:xfrm>
          <a:prstGeom prst="rect">
            <a:avLst/>
          </a:prstGeom>
          <a:noFill/>
        </p:spPr>
      </p:pic>
      <p:pic>
        <p:nvPicPr>
          <p:cNvPr id="5123" name="Picture 3" descr="H:\Unlocking_Android_Lecture\Chapter9\Snap101.tif"/>
          <p:cNvPicPr>
            <a:picLocks noChangeAspect="1" noChangeArrowheads="1"/>
          </p:cNvPicPr>
          <p:nvPr/>
        </p:nvPicPr>
        <p:blipFill>
          <a:blip r:embed="rId3"/>
          <a:srcRect l="2773" t="3695" r="55154" b="3870"/>
          <a:stretch>
            <a:fillRect/>
          </a:stretch>
        </p:blipFill>
        <p:spPr bwMode="auto">
          <a:xfrm>
            <a:off x="3131182" y="2143116"/>
            <a:ext cx="2571768" cy="3814376"/>
          </a:xfrm>
          <a:prstGeom prst="rect">
            <a:avLst/>
          </a:prstGeom>
          <a:noFill/>
        </p:spPr>
      </p:pic>
      <p:pic>
        <p:nvPicPr>
          <p:cNvPr id="5124" name="Picture 4" descr="H:\Unlocking_Android_Lecture\Chapter9\Snap103.tif"/>
          <p:cNvPicPr>
            <a:picLocks noChangeAspect="1" noChangeArrowheads="1"/>
          </p:cNvPicPr>
          <p:nvPr/>
        </p:nvPicPr>
        <p:blipFill>
          <a:blip r:embed="rId4"/>
          <a:srcRect l="2764" t="3864" r="55263" b="4001"/>
          <a:stretch>
            <a:fillRect/>
          </a:stretch>
        </p:blipFill>
        <p:spPr bwMode="auto">
          <a:xfrm>
            <a:off x="5845826" y="2143116"/>
            <a:ext cx="2583826" cy="38290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9 </a:t>
            </a:r>
            <a:r>
              <a:rPr lang="ko-KR" altLang="en-US" dirty="0" smtClean="0"/>
              <a:t>장  그래픽과 애니메이션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9-1 </a:t>
            </a:r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그래픽 기능 사용하기</a:t>
            </a:r>
            <a:endParaRPr lang="en-US" altLang="ko-KR" dirty="0" smtClean="0"/>
          </a:p>
          <a:p>
            <a:r>
              <a:rPr lang="en-US" altLang="ko-KR" dirty="0" smtClean="0"/>
              <a:t>9-2 </a:t>
            </a:r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r>
              <a:rPr lang="en-US" altLang="ko-KR" dirty="0" smtClean="0"/>
              <a:t>9-3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OpenGL 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종류의 </a:t>
            </a:r>
            <a:r>
              <a:rPr lang="ko-KR" altLang="en-US" dirty="0" err="1" smtClean="0"/>
              <a:t>모바일폰</a:t>
            </a:r>
            <a:r>
              <a:rPr lang="en-US" altLang="ko-KR" dirty="0" smtClean="0"/>
              <a:t>, PDA, </a:t>
            </a:r>
            <a:r>
              <a:rPr lang="ko-KR" altLang="en-US" dirty="0" smtClean="0"/>
              <a:t>비디오 게임 콘솔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시스템을 위한 </a:t>
            </a:r>
            <a:r>
              <a:rPr lang="en-US" altLang="ko-KR" dirty="0" smtClean="0"/>
              <a:t>OpenGL API</a:t>
            </a:r>
          </a:p>
          <a:p>
            <a:r>
              <a:rPr lang="ko-KR" altLang="en-US" dirty="0" smtClean="0"/>
              <a:t>강렬한 그래픽이 필요한 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시뮬레이션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시각적 효과를 필요로 하는 모든 종류의 애니메이션에 사용 가능</a:t>
            </a:r>
            <a:endParaRPr lang="en-US" altLang="ko-KR" dirty="0" smtClean="0"/>
          </a:p>
          <a:p>
            <a:r>
              <a:rPr lang="en-US" altLang="ko-KR" dirty="0" smtClean="0"/>
              <a:t>OpenGL ES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절차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정의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서브클래스 생성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OpenGL ES </a:t>
            </a:r>
            <a:r>
              <a:rPr lang="ko-KR" altLang="en-US" dirty="0" smtClean="0"/>
              <a:t>기능을 사용할 수 있는 </a:t>
            </a:r>
            <a:r>
              <a:rPr lang="en-US" altLang="ko-KR" dirty="0" err="1" smtClean="0"/>
              <a:t>OpenGLContext</a:t>
            </a:r>
            <a:r>
              <a:rPr lang="ko-KR" altLang="en-US" dirty="0" smtClean="0"/>
              <a:t>의 핸들러를 얻는다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onDraw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GL </a:t>
            </a:r>
            <a:r>
              <a:rPr lang="ko-KR" altLang="en-US" dirty="0" smtClean="0"/>
              <a:t>오브젝트에 대한 핸들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GL </a:t>
            </a:r>
            <a:r>
              <a:rPr lang="ko-KR" altLang="en-US" dirty="0" smtClean="0"/>
              <a:t>기능을 수행하기 위한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사용한다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OpenGL </a:t>
            </a:r>
            <a:r>
              <a:rPr lang="ko-KR" altLang="en-US" dirty="0" smtClean="0"/>
              <a:t>공식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http://www.khronos.org/opengles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5602" name="Picture 2" descr="H:\Unlocking_Android_Lecture\Chapter9\Snap29.tif"/>
          <p:cNvPicPr>
            <a:picLocks noChangeAspect="1" noChangeArrowheads="1"/>
          </p:cNvPicPr>
          <p:nvPr/>
        </p:nvPicPr>
        <p:blipFill>
          <a:blip r:embed="rId2"/>
          <a:srcRect r="1898" b="20580"/>
          <a:stretch>
            <a:fillRect/>
          </a:stretch>
        </p:blipFill>
        <p:spPr bwMode="auto">
          <a:xfrm>
            <a:off x="1214414" y="2143116"/>
            <a:ext cx="6286544" cy="4429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OpenGL ES Tutorial</a:t>
            </a:r>
          </a:p>
          <a:p>
            <a:pPr lvl="1"/>
            <a:r>
              <a:rPr lang="en-US" altLang="ko-KR" dirty="0" smtClean="0"/>
              <a:t>http://www.zeuscmd.com/tutorials/opengles/index.php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6626" name="Picture 2" descr="H:\Unlocking_Android_Lecture\Chapter9\Snap28.tif"/>
          <p:cNvPicPr>
            <a:picLocks noChangeAspect="1" noChangeArrowheads="1"/>
          </p:cNvPicPr>
          <p:nvPr/>
        </p:nvPicPr>
        <p:blipFill>
          <a:blip r:embed="rId2"/>
          <a:srcRect r="2664" b="33897"/>
          <a:stretch>
            <a:fillRect/>
          </a:stretch>
        </p:blipFill>
        <p:spPr bwMode="auto">
          <a:xfrm>
            <a:off x="785786" y="2285992"/>
            <a:ext cx="7500990" cy="3899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27650" name="Picture 2" descr="H:\Unlocking_Android_Lecture\Chapter9\Snap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64"/>
            <a:ext cx="6705600" cy="3819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1071538" y="1785926"/>
            <a:ext cx="7019925" cy="4833938"/>
            <a:chOff x="1071538" y="1785926"/>
            <a:chExt cx="7019925" cy="4833938"/>
          </a:xfrm>
        </p:grpSpPr>
        <p:pic>
          <p:nvPicPr>
            <p:cNvPr id="28674" name="Picture 2" descr="H:\Unlocking_Android_Lecture\Chapter9\Snap31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1538" y="1857364"/>
              <a:ext cx="7019925" cy="4762500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/>
            <p:nvPr/>
          </p:nvSpPr>
          <p:spPr bwMode="auto">
            <a:xfrm>
              <a:off x="5572132" y="1785926"/>
              <a:ext cx="1857388" cy="35719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2571736" y="4286256"/>
              <a:ext cx="2786082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2571736" y="5143512"/>
              <a:ext cx="2928958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571736" y="6000768"/>
              <a:ext cx="4786346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OpenGlSquare</a:t>
            </a:r>
            <a:r>
              <a:rPr lang="en-US" altLang="ko-KR" dirty="0" smtClean="0"/>
              <a:t> 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29698" name="Picture 2" descr="H:\Unlocking_Android_Lecture\Chapter9\Snap3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071678"/>
            <a:ext cx="6429375" cy="2371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72211</TotalTime>
  <Words>218</Words>
  <Application>Microsoft Office PowerPoint</Application>
  <PresentationFormat>화면 슬라이드 쇼(4:3)</PresentationFormat>
  <Paragraphs>70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강의용</vt:lpstr>
      <vt:lpstr>슬라이드 1</vt:lpstr>
      <vt:lpstr>언로킹 안드로이드 Unlocking Android</vt:lpstr>
      <vt:lpstr>제 9 장  그래픽과 애니메이션</vt:lpstr>
      <vt:lpstr>OpenGL ES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OpenGLCube</vt:lpstr>
      <vt:lpstr>OpenGLCube</vt:lpstr>
      <vt:lpstr>OpenGLCube</vt:lpstr>
      <vt:lpstr>OpenGLCube</vt:lpstr>
      <vt:lpstr>OpenGLCube</vt:lpstr>
      <vt:lpstr>OpenGLCube</vt:lpstr>
      <vt:lpstr>슬라이드 22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2737</cp:revision>
  <dcterms:created xsi:type="dcterms:W3CDTF">2007-01-10T02:18:44Z</dcterms:created>
  <dcterms:modified xsi:type="dcterms:W3CDTF">2010-11-23T05:58:17Z</dcterms:modified>
</cp:coreProperties>
</file>